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ghb.h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ghb.hu/" TargetMode="External"/><Relationship Id="rId2" Type="http://schemas.openxmlformats.org/officeDocument/2006/relationships/hyperlink" Target="https://www.oktatas.hu/kozneveles/kozepfoku_felveteli_eljaras/tajekoztato_felvetelizoknek/kozepfoku_felveteli_eljaras_informacio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acsinepi@bighb.hu" TargetMode="External"/><Relationship Id="rId5" Type="http://schemas.openxmlformats.org/officeDocument/2006/relationships/hyperlink" Target="mailto:big@bighb.hu" TargetMode="External"/><Relationship Id="rId4" Type="http://schemas.openxmlformats.org/officeDocument/2006/relationships/hyperlink" Target="https://www.facebook.com/BocskaiIstvanGimanzium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ghb.h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acsinepi@bighb.hu" TargetMode="External"/><Relationship Id="rId2" Type="http://schemas.openxmlformats.org/officeDocument/2006/relationships/hyperlink" Target="http://www.oktatas.h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tatas.hu/kozneveles/kozepfoku_felveteli_eljaras/kozponti_feladatsorok" TargetMode="External"/><Relationship Id="rId2" Type="http://schemas.openxmlformats.org/officeDocument/2006/relationships/hyperlink" Target="https://www.oktatas.hu/kozneveles/kozepfoku_felveteli_eljaras/tajekoztato_felvetelizoknek/kozepfoku_beiskolazas_rendj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tatas.hu/kozneveles/kozepfoku_felveteli_eljaras/tajekoztato_felvetelizoknek/tajekoztato_6_8_evf" TargetMode="External"/><Relationship Id="rId2" Type="http://schemas.openxmlformats.org/officeDocument/2006/relationships/hyperlink" Target="https://www.oktatas.hu/kozneveles/kozepfoku_felveteli_eljaras/tajekoztato_felvetelizoknek/tajekoztato_alt_isk_8_ev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Felvételi kisokos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Középfokú felvételi eljárás a 2024/2025. tanévben</a:t>
            </a:r>
          </a:p>
        </p:txBody>
      </p:sp>
    </p:spTree>
    <p:extLst>
      <p:ext uri="{BB962C8B-B14F-4D97-AF65-F5344CB8AC3E}">
        <p14:creationId xmlns:p14="http://schemas.microsoft.com/office/powerpoint/2010/main" val="88667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2025. Március 3.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felvételi jegyzék nyilvánosságára hozatala a Hajdúböszörményi Bocskai István Gimnáziumban, a felvételi jegyzék a gimnázium honlapján lesz elérhető:</a:t>
            </a:r>
          </a:p>
          <a:p>
            <a:r>
              <a:rPr lang="hu-HU" dirty="0">
                <a:hlinkClick r:id="rId2"/>
              </a:rPr>
              <a:t>www.bighb.hu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171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2025. Április 28.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középfokú iskolák megküldik a felvételről vagy az elutasításról szóló értesítést a jelentkezőknek és az általános iskoláknak.</a:t>
            </a:r>
          </a:p>
        </p:txBody>
      </p:sp>
    </p:spTree>
    <p:extLst>
      <p:ext uri="{BB962C8B-B14F-4D97-AF65-F5344CB8AC3E}">
        <p14:creationId xmlns:p14="http://schemas.microsoft.com/office/powerpoint/2010/main" val="1943387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További információk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>
                <a:hlinkClick r:id="rId2"/>
              </a:rPr>
              <a:t>https://www.oktatas.hu/kozneveles/kozepfoku_felveteli_eljaras/tajekoztato_felvetelizoknek/kozepfoku_felveteli_eljaras_informacioi</a:t>
            </a:r>
            <a:endParaRPr lang="hu-HU" dirty="0"/>
          </a:p>
          <a:p>
            <a:r>
              <a:rPr lang="hu-HU" dirty="0"/>
              <a:t>Folyamatosan frissülő honlapunk: </a:t>
            </a:r>
            <a:r>
              <a:rPr lang="hu-HU" dirty="0">
                <a:hlinkClick r:id="rId3"/>
              </a:rPr>
              <a:t>www.bighb.hu</a:t>
            </a:r>
            <a:endParaRPr lang="hu-HU" dirty="0"/>
          </a:p>
          <a:p>
            <a:r>
              <a:rPr lang="hu-HU" dirty="0"/>
              <a:t>A Hajdúböszörményi Bocskai István Gimnázium Facebook oldala: </a:t>
            </a:r>
            <a:r>
              <a:rPr lang="hu-HU" dirty="0">
                <a:hlinkClick r:id="rId4"/>
              </a:rPr>
              <a:t>https://www.facebook.com/BocskaiIstvanGimanzium/</a:t>
            </a:r>
            <a:endParaRPr lang="hu-HU" dirty="0"/>
          </a:p>
          <a:p>
            <a:r>
              <a:rPr lang="hu-HU" dirty="0"/>
              <a:t>Email: </a:t>
            </a:r>
            <a:r>
              <a:rPr lang="hu-HU" dirty="0">
                <a:hlinkClick r:id="rId5"/>
              </a:rPr>
              <a:t>big@bighb.hu</a:t>
            </a:r>
            <a:r>
              <a:rPr lang="hu-HU" dirty="0"/>
              <a:t> </a:t>
            </a:r>
            <a:r>
              <a:rPr lang="hu-HU" dirty="0">
                <a:hlinkClick r:id="rId6"/>
              </a:rPr>
              <a:t>bacsinepi@bighb.hu</a:t>
            </a:r>
            <a:endParaRPr lang="hu-HU" dirty="0"/>
          </a:p>
          <a:p>
            <a:r>
              <a:rPr lang="hu-HU" dirty="0"/>
              <a:t>Telefon: Gyulai Sándor igazgató +36 30 320 8825 </a:t>
            </a:r>
          </a:p>
          <a:p>
            <a:pPr marL="0" indent="0">
              <a:buNone/>
            </a:pPr>
            <a:r>
              <a:rPr lang="hu-HU" dirty="0"/>
              <a:t>                Bácsiné Polyvás Imola igazgatóhelyettes +36 30 677 4297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868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Z:\Beiskolázás 2021\400ev_logo_core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200" y="279400"/>
            <a:ext cx="4919980" cy="53184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235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2024. Október 20.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középfokú iskolák nyilvánosságra hozzák a honlapjukon a felvételi tájékoztatójukat.</a:t>
            </a:r>
          </a:p>
          <a:p>
            <a:r>
              <a:rPr lang="hu-HU" sz="3600" dirty="0"/>
              <a:t>A Hajdúböszörményi Bocskai István Gimnázium Felvételi tájékoztatója itt található: </a:t>
            </a:r>
            <a:r>
              <a:rPr lang="hu-HU" sz="3600" dirty="0">
                <a:hlinkClick r:id="rId2"/>
              </a:rPr>
              <a:t>www.bighb.hu</a:t>
            </a:r>
            <a:endParaRPr lang="hu-HU" sz="3600" dirty="0"/>
          </a:p>
          <a:p>
            <a:endParaRPr lang="hu-HU" sz="36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368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Nyitott kapuk hete A Hajdúböszörményi Bocskai István gimnáziumban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Nyolcadikosoknak: 2024. november 11-14. </a:t>
            </a:r>
          </a:p>
          <a:p>
            <a:r>
              <a:rPr lang="hu-HU" dirty="0"/>
              <a:t>Tájékoztatók, óralátogatások, vetélkedők minden nap 8 órától</a:t>
            </a:r>
          </a:p>
          <a:p>
            <a:r>
              <a:rPr lang="hu-HU" dirty="0"/>
              <a:t>Szülői tájékoztató 2024. november 12. 17 órától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dirty="0"/>
              <a:t>Negyedikeseknek: 2024. november 15.</a:t>
            </a:r>
          </a:p>
          <a:p>
            <a:r>
              <a:rPr lang="hu-HU" dirty="0"/>
              <a:t>Bemutató foglalkozás 16 órától</a:t>
            </a:r>
          </a:p>
          <a:p>
            <a:r>
              <a:rPr lang="hu-HU" dirty="0"/>
              <a:t>Szülői tájékoztató 17 órától</a:t>
            </a:r>
          </a:p>
        </p:txBody>
      </p:sp>
    </p:spTree>
    <p:extLst>
      <p:ext uri="{BB962C8B-B14F-4D97-AF65-F5344CB8AC3E}">
        <p14:creationId xmlns:p14="http://schemas.microsoft.com/office/powerpoint/2010/main" val="247670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2024. December 2.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tanulók jelentkezése a központi írásbeli felvételi vizsgára közvetlenül a központi írásbeli felvételi vizsgát szervező intézménybe.</a:t>
            </a:r>
          </a:p>
          <a:p>
            <a:r>
              <a:rPr lang="hu-HU" dirty="0"/>
              <a:t>A jelentkezési lap november közepétől elérhető lesz az Oktatási Hivatal honlapján </a:t>
            </a:r>
            <a:r>
              <a:rPr lang="hu-HU" dirty="0">
                <a:hlinkClick r:id="rId2"/>
              </a:rPr>
              <a:t>www.oktatas.hu</a:t>
            </a:r>
            <a:r>
              <a:rPr lang="hu-HU" dirty="0"/>
              <a:t> „JELENTKEZÉSI LAP KÖZPONTI ÍRÁSBELI VIZSGÁRA”.</a:t>
            </a:r>
          </a:p>
          <a:p>
            <a:r>
              <a:rPr lang="hu-HU" dirty="0"/>
              <a:t>Az űrlap kitölthető és beküldhető elektronikusan Ügyfélkapu azonosítást követően.</a:t>
            </a:r>
          </a:p>
          <a:p>
            <a:r>
              <a:rPr lang="hu-HU" dirty="0"/>
              <a:t>A jelentkezési lap leadható személyesen is: Hajdúböszörményi Bocskai István Gimnázium Hajdúböszörmény Bocskai tér 12. 115. iroda.</a:t>
            </a:r>
          </a:p>
          <a:p>
            <a:r>
              <a:rPr lang="hu-HU" dirty="0"/>
              <a:t>Beküldhető postai úton a fenti címre vagy emailben: </a:t>
            </a:r>
            <a:r>
              <a:rPr lang="hu-HU" dirty="0">
                <a:hlinkClick r:id="rId3"/>
              </a:rPr>
              <a:t>bacsinepi@bighb.hu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021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2025. Január 18. 10 óra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Központi írásbeli felvételi vizsgák a kilencedik évfolyamra és a 8 évfolyamos gimnáziumokba</a:t>
            </a:r>
          </a:p>
          <a:p>
            <a:r>
              <a:rPr lang="hu-HU" dirty="0"/>
              <a:t>A tájékoztató a vizsgákról itt található:</a:t>
            </a:r>
          </a:p>
          <a:p>
            <a:r>
              <a:rPr lang="hu-HU" dirty="0">
                <a:hlinkClick r:id="rId2"/>
              </a:rPr>
              <a:t>https://www.oktatas.hu/kozneveles/kozepfoku_felveteli_eljaras/tajekoztato_felvetelizoknek/kozepfoku_beiskolazas_rendje</a:t>
            </a:r>
            <a:endParaRPr lang="hu-HU" dirty="0"/>
          </a:p>
          <a:p>
            <a:r>
              <a:rPr lang="hu-HU" dirty="0"/>
              <a:t>Korábbi évek feladatsorai itt találhatók: </a:t>
            </a:r>
            <a:r>
              <a:rPr lang="hu-HU" dirty="0">
                <a:hlinkClick r:id="rId3"/>
              </a:rPr>
              <a:t>https://www.oktatas.hu/kozneveles/kozepfoku_felveteli_eljaras/kozponti_feladatsorok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8685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2025. Január 28. 14 óra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Pótló írásbeli vizsga </a:t>
            </a:r>
          </a:p>
          <a:p>
            <a:r>
              <a:rPr lang="hu-HU" dirty="0"/>
              <a:t>Azok a tanulók írhatják, akik az előző írásbelin alapos ok miatt nem tudtak részt venni!</a:t>
            </a:r>
          </a:p>
          <a:p>
            <a:r>
              <a:rPr lang="hu-HU" dirty="0"/>
              <a:t>A vizsgázónak indoklással alátámasztott írásos kérelmet kell benyújtania az igazgatónak a pótló vizsga írása esetén.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806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2025. Január 24. 8-16 óráig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jelentkezési lapon megadott email címre emailben kiküldjük az értékelő lapot.</a:t>
            </a:r>
          </a:p>
          <a:p>
            <a:r>
              <a:rPr lang="hu-HU" dirty="0"/>
              <a:t>A központi írásbeli vizsgák kiértékelt feladatlapjainak megtekintése és az értékelő lap átvétele a középfokú iskola kijelölt termében.</a:t>
            </a:r>
          </a:p>
          <a:p>
            <a:r>
              <a:rPr lang="hu-HU" dirty="0"/>
              <a:t>A kiértékelt dolgozatokat a vizsgázó és a szülője tekintheti meg.</a:t>
            </a:r>
          </a:p>
          <a:p>
            <a:r>
              <a:rPr lang="hu-HU" dirty="0"/>
              <a:t>A vizsgázó és a szülője a hivatalos javítási és értékelési útmutatótól eltérő értékelés esetén az értékelésre észrevételt tehet a megtekintést követő első munkanap végéig.</a:t>
            </a:r>
          </a:p>
        </p:txBody>
      </p:sp>
    </p:spTree>
    <p:extLst>
      <p:ext uri="{BB962C8B-B14F-4D97-AF65-F5344CB8AC3E}">
        <p14:creationId xmlns:p14="http://schemas.microsoft.com/office/powerpoint/2010/main" val="2719557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2025. Február 20.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 tanulói jelentkezési lapok beérkezése a középfokú iskolába és a tanulói adatlapok beérkezése az Oktatási Hivatalba.</a:t>
            </a:r>
          </a:p>
          <a:p>
            <a:r>
              <a:rPr lang="hu-HU" dirty="0"/>
              <a:t>A nyolcadik évfolyamosok esetében a tanuló általános iskolája továbbítja a jelentkezési lapot és a tanulói adatlapot, a tájékoztató a jelentkezés menetéről itt található: </a:t>
            </a:r>
          </a:p>
          <a:p>
            <a:r>
              <a:rPr lang="hu-HU" dirty="0">
                <a:hlinkClick r:id="rId2"/>
              </a:rPr>
              <a:t>https://www.oktatas.hu/kozneveles/kozepfoku_felveteli_eljaras/tajekoztato_felvetelizoknek/tajekoztato_alt_isk_8_evf</a:t>
            </a:r>
            <a:endParaRPr lang="hu-HU" dirty="0"/>
          </a:p>
          <a:p>
            <a:r>
              <a:rPr lang="hu-HU" dirty="0"/>
              <a:t>A nyolcévfolyamos gimnáziumba történő egyéni jelentkezés menete itt található:</a:t>
            </a:r>
          </a:p>
          <a:p>
            <a:r>
              <a:rPr lang="hu-HU" dirty="0">
                <a:hlinkClick r:id="rId3"/>
              </a:rPr>
              <a:t>https://www.oktatas.hu/kozneveles/kozepfoku_felveteli_eljaras/tajekoztato_felvetelizoknek/tajekoztato_6_8_evf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2513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solidFill>
                  <a:srgbClr val="C00000"/>
                </a:solidFill>
              </a:rPr>
              <a:t>Figyelem!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középfokú felvételi eljárás során a központi írásbeli vizsgára és a középfokú iskolákba való jelentkezéshez más-más időpontban, </a:t>
            </a:r>
            <a:r>
              <a:rPr lang="hu-HU" u="sng" dirty="0"/>
              <a:t>külön-külön jelentkezési lapot </a:t>
            </a:r>
            <a:r>
              <a:rPr lang="hu-HU" dirty="0"/>
              <a:t>kell benyújtani, a két jelentkezés nem „váltja ki” vagy „helyettesíti” egymást.</a:t>
            </a:r>
            <a:endParaRPr lang="hu-HU" dirty="0">
              <a:solidFill>
                <a:srgbClr val="FF000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969833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144</TotalTime>
  <Words>661</Words>
  <Application>Microsoft Office PowerPoint</Application>
  <PresentationFormat>Szélesvásznú</PresentationFormat>
  <Paragraphs>54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Felvételi kisokos</vt:lpstr>
      <vt:lpstr>2024. Október 20.</vt:lpstr>
      <vt:lpstr>Nyitott kapuk hete A Hajdúböszörményi Bocskai István gimnáziumban</vt:lpstr>
      <vt:lpstr>2024. December 2.</vt:lpstr>
      <vt:lpstr>2025. Január 18. 10 óra</vt:lpstr>
      <vt:lpstr>2025. Január 28. 14 óra</vt:lpstr>
      <vt:lpstr>2025. Január 24. 8-16 óráig</vt:lpstr>
      <vt:lpstr>2025. Február 20.</vt:lpstr>
      <vt:lpstr>Figyelem!</vt:lpstr>
      <vt:lpstr>2025. Március 3.</vt:lpstr>
      <vt:lpstr>2025. Április 28.</vt:lpstr>
      <vt:lpstr>További információk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Felvételi kisokos</dc:title>
  <dc:creator>Bácsiné Polyvás</dc:creator>
  <cp:lastModifiedBy>Oláh Tibor</cp:lastModifiedBy>
  <cp:revision>24</cp:revision>
  <dcterms:created xsi:type="dcterms:W3CDTF">2020-10-12T08:23:55Z</dcterms:created>
  <dcterms:modified xsi:type="dcterms:W3CDTF">2024-10-22T12:12:09Z</dcterms:modified>
</cp:coreProperties>
</file>